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9" r:id="rId2"/>
    <p:sldId id="354" r:id="rId3"/>
    <p:sldId id="355" r:id="rId4"/>
    <p:sldId id="356" r:id="rId5"/>
    <p:sldId id="357" r:id="rId6"/>
    <p:sldId id="358" r:id="rId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81F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100" d="100"/>
          <a:sy n="100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15-07-08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15-07-08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CA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CA" noProof="1" smtClean="0"/>
              <a:t>Click to edit Master 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</a:p>
          <a:p>
            <a:pPr lvl="3"/>
            <a:r>
              <a:rPr lang="en-CA" noProof="1" smtClean="0"/>
              <a:t>Fourth level</a:t>
            </a:r>
          </a:p>
          <a:p>
            <a:pPr lvl="4"/>
            <a:r>
              <a:rPr lang="en-CA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15-07-08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25188-0DED-B846-AC05-3BAE22D22F6D}" type="datetimeFigureOut">
              <a:rPr lang="en-US"/>
              <a:pPr/>
              <a:t>15-07-08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C6FF6-E295-9A4F-856D-C7228E521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CA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CA" noProof="1" smtClean="0"/>
              <a:t>Click to edit Master 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</a:p>
          <a:p>
            <a:pPr lvl="3"/>
            <a:r>
              <a:rPr lang="en-CA" noProof="1" smtClean="0"/>
              <a:t>Fourth level</a:t>
            </a:r>
          </a:p>
          <a:p>
            <a:pPr lvl="4"/>
            <a:r>
              <a:rPr lang="en-CA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15-07-08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3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9144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“Another Hitchcock-and-bull story in which the mystery is not so much who done it as who cares.</a:t>
            </a:r>
            <a:r>
              <a:rPr lang="en-US" sz="2800" b="1" dirty="0" smtClean="0"/>
              <a:t>”  </a:t>
            </a:r>
            <a:r>
              <a:rPr lang="en-US" sz="2400" b="1" dirty="0"/>
              <a:t>-</a:t>
            </a:r>
            <a:r>
              <a:rPr lang="en-US" sz="2400" b="1" dirty="0" smtClean="0"/>
              <a:t>- </a:t>
            </a:r>
            <a:r>
              <a:rPr lang="en-US" sz="2400" b="1" i="1" dirty="0" smtClean="0"/>
              <a:t>Time</a:t>
            </a:r>
            <a:endParaRPr lang="en-US" sz="2400" b="1" dirty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429000"/>
            <a:ext cx="6096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“One </a:t>
            </a:r>
            <a:r>
              <a:rPr lang="en-US" sz="2800" b="1" dirty="0">
                <a:solidFill>
                  <a:srgbClr val="FFFFFF"/>
                </a:solidFill>
              </a:rPr>
              <a:t>is agreeably used to Hitchcock repeating his effects, but this time he is repeating himself in slow motion</a:t>
            </a:r>
            <a:r>
              <a:rPr lang="en-US" sz="2800" b="1" dirty="0" smtClean="0">
                <a:solidFill>
                  <a:srgbClr val="FFFFFF"/>
                </a:solidFill>
              </a:rPr>
              <a:t>.”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                        -</a:t>
            </a:r>
            <a:r>
              <a:rPr lang="en-US" sz="2800" b="1" dirty="0">
                <a:solidFill>
                  <a:srgbClr val="FFFFFF"/>
                </a:solidFill>
              </a:rPr>
              <a:t>-</a:t>
            </a:r>
            <a:r>
              <a:rPr lang="en-US" sz="2400" b="1" i="1" dirty="0">
                <a:solidFill>
                  <a:srgbClr val="FFFFFF"/>
                </a:solidFill>
              </a:rPr>
              <a:t>Penelope Houston</a:t>
            </a:r>
            <a:endParaRPr lang="en-US" sz="2800" b="1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vertigo-4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78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8153400" cy="14668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ENGL 2350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Portraits of Carlotta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4" name="Picture 1" descr="Insert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 b="11067"/>
          <a:stretch>
            <a:fillRect/>
          </a:stretch>
        </p:blipFill>
        <p:spPr bwMode="auto">
          <a:xfrm>
            <a:off x="1143000" y="2286000"/>
            <a:ext cx="6832600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09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57200"/>
            <a:ext cx="91440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68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19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1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050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85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51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63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Classic Photo Album</vt:lpstr>
      <vt:lpstr>PowerPoint Presentation</vt:lpstr>
      <vt:lpstr>ENGL 2350’s “Portraits of Carlotta”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2015-07-08T18:09:17Z</dcterms:modified>
</cp:coreProperties>
</file>